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AFFA-B49A-C7FD-B343-F77DA9E34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42858-413C-CC14-80BA-F754BB0A2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42822-85DB-A4E3-622E-DF8711CD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B7ADB-B215-A7E3-DCA6-2304F79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915D-9FF8-1C24-BA4D-FF551A94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71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F909E-65C8-3015-26BF-13FFA5E2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2DAFC-2F50-BDF4-384C-C75FFF97C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604EC-607A-EF1E-5403-685BBAD0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B600A-4ED0-2967-A353-99081728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A0DCD-C7CF-1EB5-CE70-CC570C04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16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9A5B97-9C9E-B946-CB8B-7AFABB747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BEDA0-A712-B00E-305D-36E8F9A67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1C607-B29A-1E11-8858-8BAF8C8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33D92-1712-A966-295A-7EC05C56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D5C14-9E25-8255-B8E1-F5EFAE9E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52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ACC3-A6FF-AD5F-3907-FADD51B6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A58B1-B0BB-8E92-0D34-1BD9F65AE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BCC62-2A6A-F8DF-A01A-D3DD4BD1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A3893-E315-D712-B967-BE992A30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36C85-2965-2213-5AB6-E1F7B3F4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6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C7A1E-E62A-5B23-1833-91A95695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F1847-6375-929D-6145-A1F759585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61AA2-2FC5-44F8-08FD-38B97C4A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59925-E3FD-6342-1195-BF6CCCFC6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4B190-92AE-BF07-CE68-561C5AA3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FD26-BFBD-A686-87F5-0EFEC49C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37112-14DF-ED5D-CB60-383BAF388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AA44F-9D92-D650-69A1-D986EC491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F1DAB-34D7-F0AC-70C9-00F88627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DD0BA-A818-95B9-3761-C59AE5EE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777ED-EDED-1C82-DAD0-4F848FF7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55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BBB2-998F-0382-474F-6F829257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54251-2360-2408-D020-F7B74442A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143CB-501E-2BF5-AA51-9D665F61D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FFB9A-00BB-8E72-41EE-8E573C92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47B3C-B7F7-C908-FAAD-3BE78B6C9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DE2BF3-C9D7-FC96-290A-6C1FFE62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1BAB04-6F08-A599-C5E7-425926EC1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9F7641-B0F8-214C-2BEC-738C1ECF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8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8D4C8-90AD-E5D9-1BE0-9CEE4C78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00A3B-2245-95AD-5232-7FE89147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9F902-C5D9-4B7D-8377-9FC235F5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B9139-0659-C027-0746-4522D1CC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98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1436E-C101-2D20-5AC2-BF0B8A51F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4516-3B87-2F0F-B8C7-26699BC4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FDDCC-73E8-EB39-85F7-1DADFD26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26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9CB-8882-6A7C-5B93-672AD1A3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45E52-26BD-4500-B4F2-F5159322F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1F30A-A7B0-4D69-C0E2-25A893357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F6413-B763-D551-8EE2-D275017D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34018-D5BF-0BFF-44EB-F79585FD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628BD-8CAA-599E-9702-D1E297FA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27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57AB6-6147-1B51-F83A-669BA433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DCD2BF-2A11-D3C3-551A-60F6EE77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AA1F3-5CE7-9058-2B65-22434D55E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40EF8-D851-8D12-8C81-B7A64782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13E1A-D67D-F964-638E-03D70FBC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959AD-5BEE-2502-26D2-3AD17EA3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30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2BAD5-FCBF-0FFD-0832-58BEF13C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0C9B1-EEF4-F7B4-36F2-151408DF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A3E57-4A28-C5B4-4FEE-5E175DCC7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88F72E-757C-43AE-BC3C-FDE760317ADA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2B138-771B-711B-4449-1116128D1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B69D6-BE24-33E6-E5DE-2AB654668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0F11BC-B2CB-4F64-A2DF-E88DD3572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25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christmas tree and chairs&#10;&#10;AI-generated content may be incorrect.">
            <a:extLst>
              <a:ext uri="{FF2B5EF4-FFF2-40B4-BE49-F238E27FC236}">
                <a16:creationId xmlns:a16="http://schemas.microsoft.com/office/drawing/2014/main" id="{E978CB16-82A5-258B-4304-3B892CF01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8" y="3385589"/>
            <a:ext cx="2738850" cy="2054138"/>
          </a:xfrm>
          <a:prstGeom prst="rect">
            <a:avLst/>
          </a:prstGeom>
        </p:spPr>
      </p:pic>
      <p:pic>
        <p:nvPicPr>
          <p:cNvPr id="9" name="Picture 8" descr="A room with a computer desk and chairs&#10;&#10;AI-generated content may be incorrect.">
            <a:extLst>
              <a:ext uri="{FF2B5EF4-FFF2-40B4-BE49-F238E27FC236}">
                <a16:creationId xmlns:a16="http://schemas.microsoft.com/office/drawing/2014/main" id="{BB776101-F4F6-0B9E-E5FD-E3994077A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483" y="3429000"/>
            <a:ext cx="3013200" cy="2259900"/>
          </a:xfrm>
          <a:prstGeom prst="rect">
            <a:avLst/>
          </a:prstGeom>
        </p:spPr>
      </p:pic>
      <p:pic>
        <p:nvPicPr>
          <p:cNvPr id="11" name="Picture 10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6A1113ED-9879-5277-BBEF-D281622E5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8" y="416719"/>
            <a:ext cx="2711448" cy="2033586"/>
          </a:xfrm>
          <a:prstGeom prst="rect">
            <a:avLst/>
          </a:prstGeom>
        </p:spPr>
      </p:pic>
      <p:pic>
        <p:nvPicPr>
          <p:cNvPr id="15" name="Picture 14" descr="A person sitting at a desk&#10;&#10;AI-generated content may be incorrect.">
            <a:extLst>
              <a:ext uri="{FF2B5EF4-FFF2-40B4-BE49-F238E27FC236}">
                <a16:creationId xmlns:a16="http://schemas.microsoft.com/office/drawing/2014/main" id="{4E3DAE14-4BE1-D804-D15C-376350310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49" y="409193"/>
            <a:ext cx="2571750" cy="1928813"/>
          </a:xfrm>
          <a:prstGeom prst="rect">
            <a:avLst/>
          </a:prstGeom>
        </p:spPr>
      </p:pic>
      <p:pic>
        <p:nvPicPr>
          <p:cNvPr id="17" name="Picture 16" descr="Two doors in a room&#10;&#10;AI-generated content may be incorrect.">
            <a:extLst>
              <a:ext uri="{FF2B5EF4-FFF2-40B4-BE49-F238E27FC236}">
                <a16:creationId xmlns:a16="http://schemas.microsoft.com/office/drawing/2014/main" id="{78250C88-FF1F-A9F3-ABF6-C44A38B0F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86" y="3788972"/>
            <a:ext cx="2851434" cy="2138576"/>
          </a:xfrm>
          <a:prstGeom prst="rect">
            <a:avLst/>
          </a:prstGeom>
        </p:spPr>
      </p:pic>
      <p:pic>
        <p:nvPicPr>
          <p:cNvPr id="19" name="Picture 18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BAF85490-C97A-0D5B-FDE2-1E96FF9C9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75" y="911230"/>
            <a:ext cx="2711448" cy="2033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2B54FF-6E73-0FA3-403C-0D6B74567317}"/>
              </a:ext>
            </a:extLst>
          </p:cNvPr>
          <p:cNvSpPr txBox="1"/>
          <p:nvPr/>
        </p:nvSpPr>
        <p:spPr>
          <a:xfrm>
            <a:off x="3847529" y="196463"/>
            <a:ext cx="376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Hillcrest Surgery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95AFE4-39D4-8FAC-2FE5-B715D4EE0356}"/>
              </a:ext>
            </a:extLst>
          </p:cNvPr>
          <p:cNvSpPr txBox="1"/>
          <p:nvPr/>
        </p:nvSpPr>
        <p:spPr>
          <a:xfrm>
            <a:off x="524068" y="2485262"/>
            <a:ext cx="248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“Here is our Surgery”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B3FDC1-99AC-32BE-D8F0-82907BE5A036}"/>
              </a:ext>
            </a:extLst>
          </p:cNvPr>
          <p:cNvSpPr txBox="1"/>
          <p:nvPr/>
        </p:nvSpPr>
        <p:spPr>
          <a:xfrm>
            <a:off x="4628071" y="3101101"/>
            <a:ext cx="257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“Here is our Car park”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80059-4A1F-824F-37B4-1C4B3501B0DA}"/>
              </a:ext>
            </a:extLst>
          </p:cNvPr>
          <p:cNvSpPr txBox="1"/>
          <p:nvPr/>
        </p:nvSpPr>
        <p:spPr>
          <a:xfrm>
            <a:off x="8759125" y="2594707"/>
            <a:ext cx="331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“Here is our Reception Area”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A1AF21-3CD0-7942-B05A-65270D574A1F}"/>
              </a:ext>
            </a:extLst>
          </p:cNvPr>
          <p:cNvSpPr txBox="1"/>
          <p:nvPr/>
        </p:nvSpPr>
        <p:spPr>
          <a:xfrm>
            <a:off x="271432" y="5576054"/>
            <a:ext cx="285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“Here is our Waiting Area”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6C4F05-C7F0-4ACC-BD55-15D515D0C734}"/>
              </a:ext>
            </a:extLst>
          </p:cNvPr>
          <p:cNvSpPr txBox="1"/>
          <p:nvPr/>
        </p:nvSpPr>
        <p:spPr>
          <a:xfrm>
            <a:off x="4628071" y="5995984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“Here is the Toilet”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318F6-1E97-44E8-9FED-436A9C7242F3}"/>
              </a:ext>
            </a:extLst>
          </p:cNvPr>
          <p:cNvSpPr txBox="1"/>
          <p:nvPr/>
        </p:nvSpPr>
        <p:spPr>
          <a:xfrm>
            <a:off x="8412954" y="5927548"/>
            <a:ext cx="359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“Inside one of our Clinical Rooms”</a:t>
            </a:r>
          </a:p>
        </p:txBody>
      </p:sp>
    </p:spTree>
    <p:extLst>
      <p:ext uri="{BB962C8B-B14F-4D97-AF65-F5344CB8AC3E}">
        <p14:creationId xmlns:p14="http://schemas.microsoft.com/office/powerpoint/2010/main" val="935447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8A4A01DE934E4A84F8860CA458873C" ma:contentTypeVersion="4" ma:contentTypeDescription="Create a new document." ma:contentTypeScope="" ma:versionID="1fd2e25dcc8671bf413a0c695d6f5b71">
  <xsd:schema xmlns:xsd="http://www.w3.org/2001/XMLSchema" xmlns:xs="http://www.w3.org/2001/XMLSchema" xmlns:p="http://schemas.microsoft.com/office/2006/metadata/properties" xmlns:ns3="8313f02b-71ba-457f-b6c1-ddd852fb773c" targetNamespace="http://schemas.microsoft.com/office/2006/metadata/properties" ma:root="true" ma:fieldsID="30055be5b42ecefa6a5ff6b7634fd448" ns3:_="">
    <xsd:import namespace="8313f02b-71ba-457f-b6c1-ddd852fb773c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3f02b-71ba-457f-b6c1-ddd852fb773c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7E5C40-9910-4F19-967C-31431FDBA1A4}">
  <ds:schemaRefs>
    <ds:schemaRef ds:uri="8313f02b-71ba-457f-b6c1-ddd852fb773c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642C209-CEC5-4EA7-9F86-8A9B071B7E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EDA50-7410-4B09-847E-13026092C8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13f02b-71ba-457f-b6c1-ddd852fb77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43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MURPHY, Jess (HILLCREST SURGERY - L81123)</dc:creator>
  <cp:lastModifiedBy>HOLLAND, Hannah (HILLCREST SURGERY - L81123)</cp:lastModifiedBy>
  <cp:revision>1</cp:revision>
  <cp:lastPrinted>2025-12-12T15:29:34Z</cp:lastPrinted>
  <dcterms:created xsi:type="dcterms:W3CDTF">2025-12-12T15:16:36Z</dcterms:created>
  <dcterms:modified xsi:type="dcterms:W3CDTF">2025-12-16T11:54:11Z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0x010100DF8A4A01DE934E4A84F8860CA458873C</vt:lpwstr>
  </property>
</Properties>
</file>